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2D3A0-4CDE-4C2D-B03F-9EB494AE2083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834EA-AD92-43EC-9547-E1C5B3923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ПРАВИЛА ВЪЕЗДА В ГЕРМАНИЮ ДЛЯ ВОДИТЕЛЕЙ ГРУЗОВЫХ ТРАНСПОРТНЫХ СРЕДСТВ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692696"/>
            <a:ext cx="6400800" cy="288032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ЗАВИСИМОСТИ ОТ ЗОНЫ РИСКА</a:t>
            </a:r>
            <a:endParaRPr lang="ru-RU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340768"/>
            <a:ext cx="2520280" cy="15841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 въезжаете в Германию из «зоны риска», «зоны с высокой заболеваемостью» или «зоны с вариантами вируса, вызывающими озабоченность» </a:t>
            </a:r>
            <a:r>
              <a:rPr lang="ru-RU" sz="1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или</a:t>
            </a:r>
            <a:r>
              <a:rPr lang="ru-RU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вы  находились в этих зонах в последние 10 дней?</a:t>
            </a:r>
          </a:p>
          <a:p>
            <a:pPr algn="ctr"/>
            <a:r>
              <a:rPr lang="ru-RU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(не касается транзитного проезда)</a:t>
            </a:r>
            <a:endParaRPr lang="ru-RU" sz="1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3501008"/>
            <a:ext cx="1706488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Вы находились менее 72 часов в зоне с высокой заболеваемостью/ будете находиться менее 72 часов в Германии?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3501008"/>
            <a:ext cx="1584176" cy="91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Вы находились менее 72 часов в зоне с вариантами вируса/ будете находиться менее 72 часов в Германии?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5013176"/>
            <a:ext cx="2088232" cy="86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 требуется регистрация, самоизоляция и предоставление доказательств*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51920" y="5013176"/>
            <a:ext cx="2088232" cy="8640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 требуется </a:t>
            </a:r>
            <a:r>
              <a:rPr lang="ru-RU" sz="1000" dirty="0" smtClean="0">
                <a:solidFill>
                  <a:schemeClr val="tx1"/>
                </a:solidFill>
              </a:rPr>
              <a:t>регистрация и самоизоляция</a:t>
            </a:r>
            <a:r>
              <a:rPr lang="ru-RU" sz="1000" dirty="0" smtClean="0">
                <a:solidFill>
                  <a:schemeClr val="tx1"/>
                </a:solidFill>
              </a:rPr>
              <a:t>. </a:t>
            </a:r>
            <a:r>
              <a:rPr lang="ru-RU" sz="1000" u="sng" dirty="0" smtClean="0">
                <a:solidFill>
                  <a:schemeClr val="tx1"/>
                </a:solidFill>
              </a:rPr>
              <a:t>Требуется</a:t>
            </a:r>
            <a:r>
              <a:rPr lang="ru-RU" sz="1000" dirty="0" smtClean="0">
                <a:solidFill>
                  <a:schemeClr val="tx1"/>
                </a:solidFill>
              </a:rPr>
              <a:t> предоставление доказательств*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5013176"/>
            <a:ext cx="2088232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u="sng" dirty="0" smtClean="0">
                <a:solidFill>
                  <a:schemeClr val="tx1"/>
                </a:solidFill>
              </a:rPr>
              <a:t>Требуется</a:t>
            </a:r>
            <a:r>
              <a:rPr lang="ru-RU" sz="1000" dirty="0" smtClean="0">
                <a:solidFill>
                  <a:schemeClr val="tx1"/>
                </a:solidFill>
              </a:rPr>
              <a:t> регистрация, самоизоляция и предоставление доказательств* без исключений.</a:t>
            </a:r>
          </a:p>
          <a:p>
            <a:pPr algn="ctr"/>
            <a:endParaRPr lang="ru-RU" sz="10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843808" y="443711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835696" y="2924944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5" idx="3"/>
          </p:cNvCxnSpPr>
          <p:nvPr/>
        </p:nvCxnSpPr>
        <p:spPr>
          <a:xfrm>
            <a:off x="4046240" y="3958208"/>
            <a:ext cx="525760" cy="10549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stCxn id="6" idx="1"/>
          </p:cNvCxnSpPr>
          <p:nvPr/>
        </p:nvCxnSpPr>
        <p:spPr>
          <a:xfrm rot="10800000" flipV="1">
            <a:off x="4716016" y="3958208"/>
            <a:ext cx="576064" cy="10549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516216" y="443711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/>
          <p:nvPr/>
        </p:nvCxnSpPr>
        <p:spPr>
          <a:xfrm>
            <a:off x="4211960" y="2132856"/>
            <a:ext cx="1296144" cy="13681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4" idx="2"/>
            <a:endCxn id="4" idx="2"/>
          </p:cNvCxnSpPr>
          <p:nvPr/>
        </p:nvCxnSpPr>
        <p:spPr>
          <a:xfrm>
            <a:off x="2735796" y="29249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2987824" y="29249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15816" y="3068960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зоны с высокой заболеваемостью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95936" y="1916832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зоны с вариантами вируса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259632" y="371703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зоны риска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55776" y="4509120"/>
            <a:ext cx="322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44208" y="4581128"/>
            <a:ext cx="367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нет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67944" y="3789040"/>
            <a:ext cx="367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нет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60032" y="3789040"/>
            <a:ext cx="322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</a:t>
            </a:r>
            <a:endParaRPr lang="ru-RU" sz="1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87624" y="6021288"/>
            <a:ext cx="7776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100" dirty="0" smtClean="0"/>
              <a:t>В качестве доказательств принимаются результаты теста, подтверждение выздоровления или </a:t>
            </a:r>
            <a:r>
              <a:rPr lang="ru-RU" sz="1100" dirty="0" smtClean="0"/>
              <a:t>сертификат </a:t>
            </a:r>
            <a:r>
              <a:rPr lang="ru-RU" sz="1100" dirty="0" smtClean="0"/>
              <a:t>вакцинации.    </a:t>
            </a:r>
          </a:p>
          <a:p>
            <a:r>
              <a:rPr lang="ru-RU" sz="1100" dirty="0"/>
              <a:t> </a:t>
            </a:r>
            <a:r>
              <a:rPr lang="ru-RU" sz="1100" dirty="0" smtClean="0"/>
              <a:t> Если вы въезжаете из «зоны с вариантами вирусов» в качестве доказательства принимается </a:t>
            </a:r>
            <a:r>
              <a:rPr lang="ru-RU" sz="1100" u="sng" dirty="0" smtClean="0"/>
              <a:t>только</a:t>
            </a:r>
            <a:r>
              <a:rPr lang="ru-RU" sz="1100" dirty="0" smtClean="0"/>
              <a:t> негативный тест.</a:t>
            </a:r>
            <a:endParaRPr lang="ru-RU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171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ПРАВИЛА ВЪЕЗДА В ГЕРМАНИЮ ДЛЯ ВОДИТЕЛЕЙ ГРУЗОВЫХ ТРАНСПОРТНЫХ СРЕДСТВ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ВЪЕЗДА В ГЕРМАНИЮ ДЛЯ ВОДИТЕЛЕЙ ГРУЗОВЫХ ТРАНСПОРТНЫХ СРЕДСТВ</dc:title>
  <dc:creator>Khamitova</dc:creator>
  <cp:lastModifiedBy>Khamitova</cp:lastModifiedBy>
  <cp:revision>7</cp:revision>
  <dcterms:created xsi:type="dcterms:W3CDTF">2021-05-21T05:50:45Z</dcterms:created>
  <dcterms:modified xsi:type="dcterms:W3CDTF">2021-05-21T06:51:10Z</dcterms:modified>
</cp:coreProperties>
</file>